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3" r:id="rId3"/>
    <p:sldId id="256" r:id="rId4"/>
    <p:sldId id="264" r:id="rId5"/>
    <p:sldId id="257" r:id="rId6"/>
    <p:sldId id="265" r:id="rId7"/>
    <p:sldId id="258" r:id="rId8"/>
    <p:sldId id="266" r:id="rId9"/>
    <p:sldId id="259" r:id="rId10"/>
    <p:sldId id="267" r:id="rId11"/>
    <p:sldId id="260" r:id="rId12"/>
    <p:sldId id="268" r:id="rId13"/>
    <p:sldId id="261" r:id="rId14"/>
    <p:sldId id="269" r:id="rId15"/>
    <p:sldId id="262" r:id="rId1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B3C009-4C8F-4E07-B739-C05EA0F45358}" v="1" dt="2022-04-05T20:38:48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2202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B93F-7E72-4B51-828C-3D0530FE886D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4F9D-6306-4F22-85B7-05DAFF8C3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B93F-7E72-4B51-828C-3D0530FE886D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4F9D-6306-4F22-85B7-05DAFF8C3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B93F-7E72-4B51-828C-3D0530FE886D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4F9D-6306-4F22-85B7-05DAFF8C3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B93F-7E72-4B51-828C-3D0530FE886D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4F9D-6306-4F22-85B7-05DAFF8C3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B93F-7E72-4B51-828C-3D0530FE886D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4F9D-6306-4F22-85B7-05DAFF8C3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B93F-7E72-4B51-828C-3D0530FE886D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4F9D-6306-4F22-85B7-05DAFF8C3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B93F-7E72-4B51-828C-3D0530FE886D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4F9D-6306-4F22-85B7-05DAFF8C3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B93F-7E72-4B51-828C-3D0530FE886D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4F9D-6306-4F22-85B7-05DAFF8C3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B93F-7E72-4B51-828C-3D0530FE886D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4F9D-6306-4F22-85B7-05DAFF8C3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B93F-7E72-4B51-828C-3D0530FE886D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4F9D-6306-4F22-85B7-05DAFF8C3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B93F-7E72-4B51-828C-3D0530FE886D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4F9D-6306-4F22-85B7-05DAFF8C3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B93F-7E72-4B51-828C-3D0530FE886D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54F9D-6306-4F22-85B7-05DAFF8C3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557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8554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97450"/>
            <a:ext cx="685800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Before and After Processing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By Richard Cofer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33 Constel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0362"/>
            <a:ext cx="6858000" cy="63077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DSC0376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0"/>
            <a:ext cx="5638800" cy="4511040"/>
          </a:xfrm>
          <a:prstGeom prst="rect">
            <a:avLst/>
          </a:prstGeom>
        </p:spPr>
      </p:pic>
      <p:pic>
        <p:nvPicPr>
          <p:cNvPr id="3" name="Picture 2" descr="M 33 1-31-201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4615069"/>
            <a:ext cx="5715000" cy="4528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ssier-27-loc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011696"/>
            <a:ext cx="6858000" cy="648638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3276600" y="4572000"/>
            <a:ext cx="3810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DSC0666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40" y="0"/>
            <a:ext cx="5812759" cy="4648200"/>
          </a:xfrm>
          <a:prstGeom prst="rect">
            <a:avLst/>
          </a:prstGeom>
        </p:spPr>
      </p:pic>
      <p:pic>
        <p:nvPicPr>
          <p:cNvPr id="3" name="Picture 2" descr="M27 11-20-2019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511040"/>
            <a:ext cx="5791200" cy="463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23px-Hercules_constellation_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94" y="1745273"/>
            <a:ext cx="6840805" cy="443073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624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0"/>
            <a:ext cx="5457393" cy="4714021"/>
          </a:xfrm>
          <a:prstGeom prst="rect">
            <a:avLst/>
          </a:prstGeom>
        </p:spPr>
      </p:pic>
      <p:pic>
        <p:nvPicPr>
          <p:cNvPr id="3" name="Picture 2" descr="M13 6-17-202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4724400"/>
            <a:ext cx="55245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4px-Monoceros_IAU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33872"/>
            <a:ext cx="6858000" cy="647625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4572000" y="2438400"/>
            <a:ext cx="7620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SC038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4554940"/>
          </a:xfrm>
          <a:prstGeom prst="rect">
            <a:avLst/>
          </a:prstGeom>
        </p:spPr>
      </p:pic>
      <p:pic>
        <p:nvPicPr>
          <p:cNvPr id="6" name="Picture 5" descr="Rosette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0486"/>
            <a:ext cx="6858000" cy="45635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45_Finder_Ch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56541"/>
            <a:ext cx="6858000" cy="583091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5638800" y="4038600"/>
            <a:ext cx="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eiades 1-21-20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88313" y="3931513"/>
            <a:ext cx="4633774" cy="5791200"/>
          </a:xfrm>
          <a:prstGeom prst="rect">
            <a:avLst/>
          </a:prstGeom>
        </p:spPr>
      </p:pic>
      <p:pic>
        <p:nvPicPr>
          <p:cNvPr id="4" name="Picture 3" descr="_DSC038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4554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i_Orion_Star_Ch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737826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1600200" y="4648200"/>
            <a:ext cx="1219200" cy="838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DSC073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4554940"/>
          </a:xfrm>
          <a:prstGeom prst="rect">
            <a:avLst/>
          </a:prstGeom>
        </p:spPr>
      </p:pic>
      <p:pic>
        <p:nvPicPr>
          <p:cNvPr id="3" name="Picture 2" descr="Flame and Horse Head Nebulas 1-21-202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545562"/>
            <a:ext cx="5562600" cy="4598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i_Orion_Star_Ch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737826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3429000" y="4191000"/>
            <a:ext cx="1143000" cy="762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DSC0379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0"/>
            <a:ext cx="5867400" cy="4693920"/>
          </a:xfrm>
          <a:prstGeom prst="rect">
            <a:avLst/>
          </a:prstGeom>
        </p:spPr>
      </p:pic>
      <p:pic>
        <p:nvPicPr>
          <p:cNvPr id="3" name="Picture 2" descr="Orion Nebula 1-5-201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4053080"/>
            <a:ext cx="4876800" cy="5090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</Words>
  <Application>Microsoft Office PowerPoint</Application>
  <PresentationFormat>On-screen Show (4:3)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rcofe</dc:creator>
  <cp:lastModifiedBy>Adela Dziekanowski</cp:lastModifiedBy>
  <cp:revision>20</cp:revision>
  <dcterms:created xsi:type="dcterms:W3CDTF">2021-08-25T12:59:05Z</dcterms:created>
  <dcterms:modified xsi:type="dcterms:W3CDTF">2022-04-05T20:38:59Z</dcterms:modified>
</cp:coreProperties>
</file>